
<file path=[Content_Types].xml><?xml version="1.0" encoding="utf-8"?>
<Types xmlns="http://schemas.openxmlformats.org/package/2006/content-types">
  <Default Extension="rels" ContentType="application/vnd.openxmlformats-package.relationships+xml"/>
  <Override PartName="/ppt/slideLayouts/slideLayout1.xml" ContentType="application/vnd.openxmlformats-officedocument.presentationml.slideLayout+xml"/>
  <Default Extension="png" ContentType="image/png"/>
  <Override PartName="/ppt/slides/slide11.xml" ContentType="application/vnd.openxmlformats-officedocument.presentationml.slide+xml"/>
  <Default Extension="xml" ContentType="application/xml"/>
  <Override PartName="/ppt/slides/slide9.xml" ContentType="application/vnd.openxmlformats-officedocument.presentationml.slide+xml"/>
  <Default Extension="jpeg" ContentType="image/jpeg"/>
  <Override PartName="/ppt/tableStyles.xml" ContentType="application/vnd.openxmlformats-officedocument.presentationml.tableStyles+xml"/>
  <Override PartName="/ppt/slideLayouts/slideLayout8.xml" ContentType="application/vnd.openxmlformats-officedocument.presentationml.slideLayout+xml"/>
  <Override PartName="/ppt/slides/slide7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5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4.xml" ContentType="application/vnd.openxmlformats-officedocument.presentationml.slideLayout+xml"/>
  <Override PartName="/ppt/slides/slide3.xml" ContentType="application/vnd.openxmlformats-officedocument.presentationml.slide+xml"/>
  <Override PartName="/ppt/slideLayouts/slideLayout10.xml" ContentType="application/vnd.openxmlformats-officedocument.presentationml.slideLayout+xml"/>
  <Override PartName="/ppt/slides/slide14.xml" ContentType="application/vnd.openxmlformats-officedocument.presentationml.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Layouts/slideLayout2.xml" ContentType="application/vnd.openxmlformats-officedocument.presentationml.slideLayout+xml"/>
  <Override PartName="/ppt/slides/slide1.xml" ContentType="application/vnd.openxmlformats-officedocument.presentationml.slide+xml"/>
  <Override PartName="/ppt/slides/slide12.xml" ContentType="application/vnd.openxmlformats-officedocument.presentationml.slide+xml"/>
  <Default Extension="bin" ContentType="application/vnd.openxmlformats-officedocument.presentationml.printerSettings"/>
  <Override PartName="/ppt/slides/slide10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slides/slide8.xml" ContentType="application/vnd.openxmlformats-officedocument.presentationml.slide+xml"/>
  <Override PartName="/ppt/presentation.xml" ContentType="application/vnd.openxmlformats-officedocument.presentationml.presentation.main+xml"/>
  <Override PartName="/ppt/slideLayouts/slideLayout7.xml" ContentType="application/vnd.openxmlformats-officedocument.presentationml.slideLayout+xml"/>
  <Override PartName="/ppt/slides/slide6.xml" ContentType="application/vnd.openxmlformats-officedocument.presentationml.slide+xml"/>
  <Override PartName="/ppt/slideLayouts/slideLayout5.xml" ContentType="application/vnd.openxmlformats-officedocument.presentationml.slideLayout+xml"/>
  <Override PartName="/ppt/slides/slide4.xml" ContentType="application/vnd.openxmlformats-officedocument.presentationml.slide+xml"/>
  <Override PartName="/ppt/slideLayouts/slideLayout11.xml" ContentType="application/vnd.openxmlformats-officedocument.presentationml.slideLayout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slideLayouts/slideLayout3.xml" ContentType="application/vnd.openxmlformats-officedocument.presentationml.slideLayout+xml"/>
  <Override PartName="/ppt/slides/slide2.xml" ContentType="application/vnd.openxmlformats-officedocument.presentationml.slide+xml"/>
  <Override PartName="/ppt/slides/slide13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aveSubsetFonts="1" autoCompressPictures="0">
  <p:sldMasterIdLst>
    <p:sldMasterId id="2147483648" r:id="rId1"/>
  </p:sldMasterIdLst>
  <p:sldIdLst>
    <p:sldId id="256" r:id="rId2"/>
    <p:sldId id="260" r:id="rId3"/>
    <p:sldId id="257" r:id="rId4"/>
    <p:sldId id="258" r:id="rId5"/>
    <p:sldId id="259" r:id="rId6"/>
    <p:sldId id="261" r:id="rId7"/>
    <p:sldId id="262" r:id="rId8"/>
    <p:sldId id="267" r:id="rId9"/>
    <p:sldId id="263" r:id="rId10"/>
    <p:sldId id="264" r:id="rId11"/>
    <p:sldId id="265" r:id="rId12"/>
    <p:sldId id="266" r:id="rId13"/>
    <p:sldId id="269" r:id="rId14"/>
    <p:sldId id="270" r:id="rId1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lrMru>
    <a:srgbClr val="302128"/>
    <a:srgbClr val="412D36"/>
    <a:srgbClr val="42C7DF"/>
    <a:srgbClr val="716E64"/>
    <a:srgbClr val="BFBDB9"/>
    <a:srgbClr val="370C61"/>
    <a:srgbClr val="7A8F2B"/>
    <a:srgbClr val="C7CADE"/>
    <a:srgbClr val="363636"/>
    <a:srgbClr val="009441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normalViewPr>
    <p:restoredLeft sz="15620"/>
    <p:restoredTop sz="94660"/>
  </p:normalViewPr>
  <p:slideViewPr>
    <p:cSldViewPr snapToGrid="0" snapToObjects="1">
      <p:cViewPr varScale="1">
        <p:scale>
          <a:sx n="80" d="100"/>
          <a:sy n="80" d="100"/>
        </p:scale>
        <p:origin x="-1016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printerSettings" Target="printerSettings/printerSettings1.bin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14D78-E87C-7C47-9C20-174ED1C610F8}" type="datetimeFigureOut">
              <a:rPr lang="en-US" smtClean="0"/>
              <a:pPr/>
              <a:t>11/16/11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C2D20-D07D-E640-8669-1028AEBD1B3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14D78-E87C-7C47-9C20-174ED1C610F8}" type="datetimeFigureOut">
              <a:rPr lang="en-US" smtClean="0"/>
              <a:pPr/>
              <a:t>11/16/11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C2D20-D07D-E640-8669-1028AEBD1B3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14D78-E87C-7C47-9C20-174ED1C610F8}" type="datetimeFigureOut">
              <a:rPr lang="en-US" smtClean="0"/>
              <a:pPr/>
              <a:t>11/16/11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C2D20-D07D-E640-8669-1028AEBD1B3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14D78-E87C-7C47-9C20-174ED1C610F8}" type="datetimeFigureOut">
              <a:rPr lang="en-US" smtClean="0"/>
              <a:pPr/>
              <a:t>11/16/11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C2D20-D07D-E640-8669-1028AEBD1B3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14D78-E87C-7C47-9C20-174ED1C610F8}" type="datetimeFigureOut">
              <a:rPr lang="en-US" smtClean="0"/>
              <a:pPr/>
              <a:t>11/16/11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C2D20-D07D-E640-8669-1028AEBD1B3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14D78-E87C-7C47-9C20-174ED1C610F8}" type="datetimeFigureOut">
              <a:rPr lang="en-US" smtClean="0"/>
              <a:pPr/>
              <a:t>11/16/11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C2D20-D07D-E640-8669-1028AEBD1B3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14D78-E87C-7C47-9C20-174ED1C610F8}" type="datetimeFigureOut">
              <a:rPr lang="en-US" smtClean="0"/>
              <a:pPr/>
              <a:t>11/16/11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C2D20-D07D-E640-8669-1028AEBD1B3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14D78-E87C-7C47-9C20-174ED1C610F8}" type="datetimeFigureOut">
              <a:rPr lang="en-US" smtClean="0"/>
              <a:pPr/>
              <a:t>11/16/11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C2D20-D07D-E640-8669-1028AEBD1B3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14D78-E87C-7C47-9C20-174ED1C610F8}" type="datetimeFigureOut">
              <a:rPr lang="en-US" smtClean="0"/>
              <a:pPr/>
              <a:t>11/16/11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C2D20-D07D-E640-8669-1028AEBD1B3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14D78-E87C-7C47-9C20-174ED1C610F8}" type="datetimeFigureOut">
              <a:rPr lang="en-US" smtClean="0"/>
              <a:pPr/>
              <a:t>11/16/11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C2D20-D07D-E640-8669-1028AEBD1B3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14D78-E87C-7C47-9C20-174ED1C610F8}" type="datetimeFigureOut">
              <a:rPr lang="en-US" smtClean="0"/>
              <a:pPr/>
              <a:t>11/16/11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C2D20-D07D-E640-8669-1028AEBD1B3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614D78-E87C-7C47-9C20-174ED1C610F8}" type="datetimeFigureOut">
              <a:rPr lang="en-US" smtClean="0"/>
              <a:pPr/>
              <a:t>11/16/11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6C2D20-D07D-E640-8669-1028AEBD1B39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3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image" Target="../media/image41.png"/><Relationship Id="rId6" Type="http://schemas.openxmlformats.org/officeDocument/2006/relationships/image" Target="../media/image42.png"/><Relationship Id="rId7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Relationship Id="rId3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6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7" Type="http://schemas.openxmlformats.org/officeDocument/2006/relationships/image" Target="../media/image21.png"/><Relationship Id="rId8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jpeg"/><Relationship Id="rId6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18761347">
            <a:off x="4680790" y="3081118"/>
            <a:ext cx="3071628" cy="3071628"/>
          </a:xfrm>
          <a:prstGeom prst="rect">
            <a:avLst/>
          </a:prstGeom>
        </p:spPr>
      </p:pic>
      <p:pic>
        <p:nvPicPr>
          <p:cNvPr id="4" name="Picture 3"/>
          <p:cNvPicPr/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  <a:lum bright="6000" contrast="6000"/>
          </a:blip>
          <a:srcRect/>
          <a:stretch>
            <a:fillRect/>
          </a:stretch>
        </p:blipFill>
        <p:spPr bwMode="auto">
          <a:xfrm>
            <a:off x="605932" y="1273598"/>
            <a:ext cx="2882900" cy="32575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1417980" y="3598230"/>
            <a:ext cx="1417980" cy="186576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6390" y="433656"/>
            <a:ext cx="1811420" cy="1865763"/>
          </a:xfrm>
          <a:prstGeom prst="rect">
            <a:avLst/>
          </a:prstGeom>
        </p:spPr>
      </p:pic>
      <p:pic>
        <p:nvPicPr>
          <p:cNvPr id="14" name="Picture 13"/>
          <p:cNvPicPr/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  <a:lum bright="6000" contrast="6000"/>
          </a:blip>
          <a:srcRect/>
          <a:stretch>
            <a:fillRect/>
          </a:stretch>
        </p:blipFill>
        <p:spPr bwMode="auto">
          <a:xfrm>
            <a:off x="4630432" y="1470043"/>
            <a:ext cx="2882900" cy="32575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378330" y="942168"/>
            <a:ext cx="1328162" cy="1341761"/>
          </a:xfrm>
          <a:prstGeom prst="rect">
            <a:avLst/>
          </a:prstGeom>
        </p:spPr>
      </p:pic>
      <p:pic>
        <p:nvPicPr>
          <p:cNvPr id="17" name="Picture 21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336390" y="3041927"/>
            <a:ext cx="1511300" cy="792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/>
          <p:cNvGrpSpPr/>
          <p:nvPr/>
        </p:nvGrpSpPr>
        <p:grpSpPr>
          <a:xfrm>
            <a:off x="246036" y="320425"/>
            <a:ext cx="2621368" cy="4577091"/>
            <a:chOff x="3156038" y="1742503"/>
            <a:chExt cx="2621368" cy="4577091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06087" y="2528596"/>
              <a:ext cx="1971319" cy="3790998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rgbClr val="000090"/>
                <a:srgbClr val="FFF1C1"/>
              </a:duotone>
            </a:blip>
            <a:srcRect t="16919"/>
            <a:stretch>
              <a:fillRect/>
            </a:stretch>
          </p:blipFill>
          <p:spPr>
            <a:xfrm>
              <a:off x="3608663" y="4720359"/>
              <a:ext cx="1750376" cy="1192642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34366" y="1742503"/>
              <a:ext cx="835360" cy="1181438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H="1">
              <a:off x="3156038" y="1792404"/>
              <a:ext cx="906652" cy="1181438"/>
            </a:xfrm>
            <a:prstGeom prst="rect">
              <a:avLst/>
            </a:prstGeom>
          </p:spPr>
        </p:pic>
        <p:pic>
          <p:nvPicPr>
            <p:cNvPr id="14" name="Picture 13" descr="Screen shot 2011-11-01 at 9.46.46 AM.png"/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rgbClr val="FF0000"/>
                <a:srgbClr val="FFF1C1"/>
              </a:duotone>
            </a:blip>
            <a:stretch>
              <a:fillRect/>
            </a:stretch>
          </p:blipFill>
          <p:spPr>
            <a:xfrm>
              <a:off x="3705828" y="2608971"/>
              <a:ext cx="1492441" cy="445246"/>
            </a:xfrm>
            <a:prstGeom prst="rect">
              <a:avLst/>
            </a:prstGeom>
          </p:spPr>
        </p:pic>
      </p:grpSp>
      <p:grpSp>
        <p:nvGrpSpPr>
          <p:cNvPr id="23" name="Group 22"/>
          <p:cNvGrpSpPr/>
          <p:nvPr/>
        </p:nvGrpSpPr>
        <p:grpSpPr>
          <a:xfrm>
            <a:off x="3420980" y="328150"/>
            <a:ext cx="2621368" cy="4577091"/>
            <a:chOff x="3156038" y="1742503"/>
            <a:chExt cx="2621368" cy="4577091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06087" y="2528596"/>
              <a:ext cx="1971319" cy="3790998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34366" y="1742503"/>
              <a:ext cx="835360" cy="1181438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H="1">
              <a:off x="3156038" y="1792404"/>
              <a:ext cx="906652" cy="1181438"/>
            </a:xfrm>
            <a:prstGeom prst="rect">
              <a:avLst/>
            </a:prstGeom>
          </p:spPr>
        </p:pic>
        <p:pic>
          <p:nvPicPr>
            <p:cNvPr id="28" name="Picture 27" descr="Screen shot 2011-11-01 at 9.46.46 AM.png"/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rgbClr val="FF0000"/>
                <a:srgbClr val="FFF1C1"/>
              </a:duotone>
            </a:blip>
            <a:stretch>
              <a:fillRect/>
            </a:stretch>
          </p:blipFill>
          <p:spPr>
            <a:xfrm>
              <a:off x="3705828" y="2608971"/>
              <a:ext cx="1492441" cy="445246"/>
            </a:xfrm>
            <a:prstGeom prst="rect">
              <a:avLst/>
            </a:prstGeom>
          </p:spPr>
        </p:pic>
      </p:grpSp>
      <p:grpSp>
        <p:nvGrpSpPr>
          <p:cNvPr id="29" name="Group 28"/>
          <p:cNvGrpSpPr/>
          <p:nvPr/>
        </p:nvGrpSpPr>
        <p:grpSpPr>
          <a:xfrm>
            <a:off x="6878795" y="1115919"/>
            <a:ext cx="2168743" cy="3790998"/>
            <a:chOff x="3608663" y="2528596"/>
            <a:chExt cx="2168743" cy="3790998"/>
          </a:xfrm>
        </p:grpSpPr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06087" y="2528596"/>
              <a:ext cx="1971319" cy="3790998"/>
            </a:xfrm>
            <a:prstGeom prst="rect">
              <a:avLst/>
            </a:prstGeom>
          </p:spPr>
        </p:pic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rgbClr val="000090"/>
                <a:srgbClr val="FFF1C1"/>
              </a:duotone>
            </a:blip>
            <a:srcRect t="16919"/>
            <a:stretch>
              <a:fillRect/>
            </a:stretch>
          </p:blipFill>
          <p:spPr>
            <a:xfrm>
              <a:off x="3608663" y="4720359"/>
              <a:ext cx="1750376" cy="119264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7114" y="873367"/>
            <a:ext cx="3511377" cy="369618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 rot="20385537">
            <a:off x="3878154" y="2106596"/>
            <a:ext cx="1502381" cy="89909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 rot="2376766">
            <a:off x="1035906" y="1977715"/>
            <a:ext cx="1502381" cy="77091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 rot="596264">
            <a:off x="1742007" y="2682377"/>
            <a:ext cx="624580" cy="55990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Screen shot 2011-11-02 at 11.15.37 A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3278" y="5466170"/>
            <a:ext cx="1330426" cy="139183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/>
          <p:cNvGrpSpPr/>
          <p:nvPr/>
        </p:nvGrpSpPr>
        <p:grpSpPr>
          <a:xfrm>
            <a:off x="1346637" y="1057539"/>
            <a:ext cx="4329082" cy="3696186"/>
            <a:chOff x="-1722639" y="648659"/>
            <a:chExt cx="4329082" cy="3696186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1561431" y="648659"/>
              <a:ext cx="3511377" cy="3696186"/>
            </a:xfrm>
            <a:prstGeom prst="rect">
              <a:avLst/>
            </a:prstGeom>
          </p:spPr>
        </p:pic>
        <p:pic>
          <p:nvPicPr>
            <p:cNvPr id="8" name="Picture 7" descr="Screen shot 2011-11-02 at 11.15.37 AM.png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 rot="5167055">
              <a:off x="-777574" y="2634728"/>
              <a:ext cx="1096218" cy="857875"/>
            </a:xfrm>
            <a:prstGeom prst="rect">
              <a:avLst/>
            </a:prstGeom>
          </p:spPr>
        </p:pic>
        <p:pic>
          <p:nvPicPr>
            <p:cNvPr id="10" name="Picture 9" descr="Screen shot 2011-11-02 at 11.15.37 AM.png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 rot="5968383" flipV="1">
              <a:off x="485090" y="2638732"/>
              <a:ext cx="1121796" cy="874416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 rot="20385537">
              <a:off x="1104062" y="1856749"/>
              <a:ext cx="1502381" cy="9889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 rot="2376766">
              <a:off x="-1722639" y="1753007"/>
              <a:ext cx="1502381" cy="77091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 rot="596264">
              <a:off x="-1016538" y="2457669"/>
              <a:ext cx="624580" cy="55990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7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25569" y="2407262"/>
              <a:ext cx="907656" cy="14190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36" name="Group 35"/>
          <p:cNvGrpSpPr/>
          <p:nvPr/>
        </p:nvGrpSpPr>
        <p:grpSpPr>
          <a:xfrm>
            <a:off x="7141944" y="3307491"/>
            <a:ext cx="4329082" cy="3696186"/>
            <a:chOff x="4196992" y="648659"/>
            <a:chExt cx="4329082" cy="3696186"/>
          </a:xfrm>
        </p:grpSpPr>
        <p:grpSp>
          <p:nvGrpSpPr>
            <p:cNvPr id="19" name="Group 18"/>
            <p:cNvGrpSpPr/>
            <p:nvPr/>
          </p:nvGrpSpPr>
          <p:grpSpPr>
            <a:xfrm>
              <a:off x="4196992" y="648659"/>
              <a:ext cx="4329082" cy="3696186"/>
              <a:chOff x="4196992" y="648659"/>
              <a:chExt cx="4329082" cy="3696186"/>
            </a:xfrm>
          </p:grpSpPr>
          <p:pic>
            <p:nvPicPr>
              <p:cNvPr id="13" name="Picture 12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358200" y="648659"/>
                <a:ext cx="3511377" cy="3696186"/>
              </a:xfrm>
              <a:prstGeom prst="rect">
                <a:avLst/>
              </a:prstGeom>
            </p:spPr>
          </p:pic>
          <p:pic>
            <p:nvPicPr>
              <p:cNvPr id="14" name="Picture 13" descr="Screen shot 2011-11-02 at 11.15.37 AM.png"/>
              <p:cNvPicPr>
                <a:picLocks noChangeAspect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 rot="5167055">
                <a:off x="5142057" y="2634728"/>
                <a:ext cx="1096218" cy="857875"/>
              </a:xfrm>
              <a:prstGeom prst="rect">
                <a:avLst/>
              </a:prstGeom>
            </p:spPr>
          </p:pic>
          <p:pic>
            <p:nvPicPr>
              <p:cNvPr id="15" name="Picture 14" descr="Screen shot 2011-11-02 at 11.15.37 AM.png"/>
              <p:cNvPicPr>
                <a:picLocks noChangeAspect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 rot="5968383" flipV="1">
                <a:off x="6404721" y="2638732"/>
                <a:ext cx="1121796" cy="874416"/>
              </a:xfrm>
              <a:prstGeom prst="rect">
                <a:avLst/>
              </a:prstGeom>
            </p:spPr>
          </p:pic>
          <p:sp>
            <p:nvSpPr>
              <p:cNvPr id="16" name="Rectangle 15"/>
              <p:cNvSpPr/>
              <p:nvPr/>
            </p:nvSpPr>
            <p:spPr>
              <a:xfrm rot="20385537">
                <a:off x="7023693" y="1856749"/>
                <a:ext cx="1502381" cy="98896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/>
              <p:cNvSpPr/>
              <p:nvPr/>
            </p:nvSpPr>
            <p:spPr>
              <a:xfrm rot="2376766">
                <a:off x="4196992" y="1753007"/>
                <a:ext cx="1502381" cy="77091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/>
              <p:cNvSpPr/>
              <p:nvPr/>
            </p:nvSpPr>
            <p:spPr>
              <a:xfrm rot="596264">
                <a:off x="4903093" y="2457669"/>
                <a:ext cx="624580" cy="55990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21" name="Picture 20" descr="Screen shot 2011-11-07 at 11.03.42 AM.png"/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5379980" y="2201363"/>
              <a:ext cx="2012092" cy="2026996"/>
            </a:xfrm>
            <a:prstGeom prst="rect">
              <a:avLst/>
            </a:prstGeom>
          </p:spPr>
        </p:pic>
        <p:sp>
          <p:nvSpPr>
            <p:cNvPr id="23" name="Oval 22"/>
            <p:cNvSpPr/>
            <p:nvPr/>
          </p:nvSpPr>
          <p:spPr>
            <a:xfrm rot="8368919">
              <a:off x="6380351" y="3503538"/>
              <a:ext cx="661200" cy="292481"/>
            </a:xfrm>
            <a:prstGeom prst="ellipse">
              <a:avLst/>
            </a:prstGeom>
            <a:solidFill>
              <a:srgbClr val="302128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 rot="8368919">
              <a:off x="6331635" y="3644464"/>
              <a:ext cx="298724" cy="301346"/>
            </a:xfrm>
            <a:prstGeom prst="ellipse">
              <a:avLst/>
            </a:prstGeom>
            <a:solidFill>
              <a:srgbClr val="302128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/>
            <p:cNvSpPr/>
            <p:nvPr/>
          </p:nvSpPr>
          <p:spPr>
            <a:xfrm rot="8368919">
              <a:off x="6467223" y="3574318"/>
              <a:ext cx="178398" cy="209954"/>
            </a:xfrm>
            <a:prstGeom prst="ellipse">
              <a:avLst/>
            </a:prstGeom>
            <a:solidFill>
              <a:srgbClr val="302128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 rot="8368919">
              <a:off x="6074729" y="3597803"/>
              <a:ext cx="192834" cy="283543"/>
            </a:xfrm>
            <a:prstGeom prst="ellipse">
              <a:avLst/>
            </a:prstGeom>
            <a:solidFill>
              <a:srgbClr val="302128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 rot="8368919">
              <a:off x="5870905" y="3424913"/>
              <a:ext cx="192834" cy="283543"/>
            </a:xfrm>
            <a:prstGeom prst="ellipse">
              <a:avLst/>
            </a:prstGeom>
            <a:solidFill>
              <a:srgbClr val="302128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 rot="8368919">
              <a:off x="5994809" y="3517853"/>
              <a:ext cx="192834" cy="283543"/>
            </a:xfrm>
            <a:prstGeom prst="ellipse">
              <a:avLst/>
            </a:prstGeom>
            <a:solidFill>
              <a:srgbClr val="302128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>
              <a:off x="6291278" y="3106049"/>
              <a:ext cx="150779" cy="1084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5514511" y="639923"/>
            <a:ext cx="4329082" cy="3696186"/>
            <a:chOff x="-1570239" y="801059"/>
            <a:chExt cx="4329082" cy="3696186"/>
          </a:xfrm>
        </p:grpSpPr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1409031" y="801059"/>
              <a:ext cx="3511377" cy="3696186"/>
            </a:xfrm>
            <a:prstGeom prst="rect">
              <a:avLst/>
            </a:prstGeom>
          </p:spPr>
        </p:pic>
        <p:pic>
          <p:nvPicPr>
            <p:cNvPr id="38" name="Picture 37" descr="Screen shot 2011-11-02 at 11.15.37 AM.png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 rot="5167055">
              <a:off x="-625174" y="2787128"/>
              <a:ext cx="1096218" cy="857875"/>
            </a:xfrm>
            <a:prstGeom prst="rect">
              <a:avLst/>
            </a:prstGeom>
          </p:spPr>
        </p:pic>
        <p:pic>
          <p:nvPicPr>
            <p:cNvPr id="39" name="Picture 38" descr="Screen shot 2011-11-02 at 11.15.37 AM.png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 rot="5968383" flipV="1">
              <a:off x="637490" y="2791132"/>
              <a:ext cx="1121796" cy="874416"/>
            </a:xfrm>
            <a:prstGeom prst="rect">
              <a:avLst/>
            </a:prstGeom>
          </p:spPr>
        </p:pic>
        <p:sp>
          <p:nvSpPr>
            <p:cNvPr id="40" name="Rectangle 39"/>
            <p:cNvSpPr/>
            <p:nvPr/>
          </p:nvSpPr>
          <p:spPr>
            <a:xfrm rot="20385537">
              <a:off x="1256462" y="2009149"/>
              <a:ext cx="1502381" cy="9889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/>
            <p:cNvSpPr/>
            <p:nvPr/>
          </p:nvSpPr>
          <p:spPr>
            <a:xfrm rot="2376766">
              <a:off x="-1570239" y="1905407"/>
              <a:ext cx="1502381" cy="77091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/>
            <p:cNvSpPr/>
            <p:nvPr/>
          </p:nvSpPr>
          <p:spPr>
            <a:xfrm rot="596264">
              <a:off x="-864138" y="2610069"/>
              <a:ext cx="624580" cy="55990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6" name="Picture 45" descr="Screen shot 2011-11-07 at 11.19.29 AM.png"/>
          <p:cNvPicPr>
            <a:picLocks noChangeAspect="1"/>
          </p:cNvPicPr>
          <p:nvPr/>
        </p:nvPicPr>
        <p:blipFill>
          <a:blip r:embed="rId6">
            <a:clrChange>
              <a:clrFrom>
                <a:srgbClr val="F7FFFB"/>
              </a:clrFrom>
              <a:clrTo>
                <a:srgbClr val="F7FFFB">
                  <a:alpha val="0"/>
                </a:srgbClr>
              </a:clrTo>
            </a:clrChange>
          </a:blip>
          <a:srcRect l="7463" t="12000" r="17860" b="16040"/>
          <a:stretch>
            <a:fillRect/>
          </a:stretch>
        </p:blipFill>
        <p:spPr>
          <a:xfrm rot="16200000">
            <a:off x="-1807304" y="4960926"/>
            <a:ext cx="1948058" cy="1373573"/>
          </a:xfrm>
          <a:prstGeom prst="rect">
            <a:avLst/>
          </a:prstGeom>
        </p:spPr>
      </p:pic>
      <p:pic>
        <p:nvPicPr>
          <p:cNvPr id="50" name="Picture 49" descr="Screen shot 2011-11-07 at 11.25.19 AM.png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0780" r="27135" b="21355"/>
          <a:stretch>
            <a:fillRect/>
          </a:stretch>
        </p:blipFill>
        <p:spPr>
          <a:xfrm rot="5400000">
            <a:off x="7156310" y="2633952"/>
            <a:ext cx="1166911" cy="1049979"/>
          </a:xfrm>
          <a:prstGeom prst="rect">
            <a:avLst/>
          </a:prstGeom>
        </p:spPr>
      </p:pic>
      <p:sp>
        <p:nvSpPr>
          <p:cNvPr id="51" name="Oval 50"/>
          <p:cNvSpPr/>
          <p:nvPr/>
        </p:nvSpPr>
        <p:spPr>
          <a:xfrm rot="8368919">
            <a:off x="7159150" y="3407614"/>
            <a:ext cx="192834" cy="283543"/>
          </a:xfrm>
          <a:prstGeom prst="ellipse">
            <a:avLst/>
          </a:prstGeom>
          <a:solidFill>
            <a:srgbClr val="30212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 rot="8368919">
            <a:off x="7210931" y="3550639"/>
            <a:ext cx="192834" cy="283543"/>
          </a:xfrm>
          <a:prstGeom prst="ellipse">
            <a:avLst/>
          </a:prstGeom>
          <a:solidFill>
            <a:srgbClr val="30212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 rot="11540073" flipV="1">
            <a:off x="7412491" y="3695685"/>
            <a:ext cx="459465" cy="178060"/>
          </a:xfrm>
          <a:prstGeom prst="ellipse">
            <a:avLst/>
          </a:prstGeom>
          <a:solidFill>
            <a:srgbClr val="30212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 rot="8368919">
            <a:off x="7321807" y="3585470"/>
            <a:ext cx="192834" cy="283543"/>
          </a:xfrm>
          <a:prstGeom prst="ellipse">
            <a:avLst/>
          </a:prstGeom>
          <a:solidFill>
            <a:srgbClr val="30212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 rot="8368919">
            <a:off x="7543059" y="3772327"/>
            <a:ext cx="264422" cy="49874"/>
          </a:xfrm>
          <a:prstGeom prst="ellipse">
            <a:avLst/>
          </a:prstGeom>
          <a:solidFill>
            <a:srgbClr val="30212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 rot="8556343" flipV="1">
            <a:off x="7629199" y="3639110"/>
            <a:ext cx="459465" cy="178060"/>
          </a:xfrm>
          <a:prstGeom prst="ellipse">
            <a:avLst/>
          </a:prstGeom>
          <a:solidFill>
            <a:srgbClr val="30212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 rot="8245353" flipV="1">
            <a:off x="7158117" y="2465025"/>
            <a:ext cx="459465" cy="193121"/>
          </a:xfrm>
          <a:prstGeom prst="ellipse">
            <a:avLst/>
          </a:prstGeom>
          <a:solidFill>
            <a:srgbClr val="30212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 rot="12257740" flipV="1">
            <a:off x="7632057" y="2440600"/>
            <a:ext cx="459465" cy="193121"/>
          </a:xfrm>
          <a:prstGeom prst="ellipse">
            <a:avLst/>
          </a:prstGeom>
          <a:solidFill>
            <a:srgbClr val="30212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>
          <a:xfrm rot="8245353" flipV="1">
            <a:off x="7779853" y="3509166"/>
            <a:ext cx="459465" cy="206700"/>
          </a:xfrm>
          <a:prstGeom prst="ellipse">
            <a:avLst/>
          </a:prstGeom>
          <a:solidFill>
            <a:srgbClr val="30212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1-11-07 at 11.30.34 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412" y="283883"/>
            <a:ext cx="3200400" cy="3643313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creen shot 2011-11-07 at 11.30.47 AM.png"/>
          <p:cNvPicPr>
            <a:picLocks noChangeAspect="1"/>
          </p:cNvPicPr>
          <p:nvPr/>
        </p:nvPicPr>
        <p:blipFill>
          <a:blip r:embed="rId2"/>
          <a:srcRect l="6101"/>
          <a:stretch>
            <a:fillRect/>
          </a:stretch>
        </p:blipFill>
        <p:spPr>
          <a:xfrm rot="5400000">
            <a:off x="5356402" y="3374574"/>
            <a:ext cx="3200400" cy="3647777"/>
          </a:xfrm>
          <a:prstGeom prst="rect">
            <a:avLst/>
          </a:prstGeom>
        </p:spPr>
      </p:pic>
      <p:pic>
        <p:nvPicPr>
          <p:cNvPr id="7" name="Picture 6" descr="Screen shot 2011-11-07 at 11.30.47 AM.png"/>
          <p:cNvPicPr>
            <a:picLocks noChangeAspect="1"/>
          </p:cNvPicPr>
          <p:nvPr/>
        </p:nvPicPr>
        <p:blipFill>
          <a:blip r:embed="rId2"/>
          <a:srcRect l="6101"/>
          <a:stretch>
            <a:fillRect/>
          </a:stretch>
        </p:blipFill>
        <p:spPr>
          <a:xfrm rot="5400000">
            <a:off x="1159978" y="3344693"/>
            <a:ext cx="3200400" cy="3647777"/>
          </a:xfrm>
          <a:prstGeom prst="rect">
            <a:avLst/>
          </a:prstGeom>
        </p:spPr>
      </p:pic>
      <p:pic>
        <p:nvPicPr>
          <p:cNvPr id="8" name="Picture 7" descr="Screen shot 2011-11-07 at 11.51.17 A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383989" y="-172947"/>
            <a:ext cx="3108960" cy="3753675"/>
          </a:xfrm>
          <a:prstGeom prst="rect">
            <a:avLst/>
          </a:prstGeom>
        </p:spPr>
      </p:pic>
      <p:pic>
        <p:nvPicPr>
          <p:cNvPr id="9" name="Picture 8" descr="Screen shot 2011-11-07 at 11.51.17 A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712683" y="-172947"/>
            <a:ext cx="3108960" cy="375367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2416721">
            <a:off x="1461907" y="3181104"/>
            <a:ext cx="3674272" cy="282394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3951" y="869009"/>
            <a:ext cx="3657600" cy="3797300"/>
          </a:xfrm>
          <a:prstGeom prst="rect">
            <a:avLst/>
          </a:prstGeom>
        </p:spPr>
      </p:pic>
      <p:pic>
        <p:nvPicPr>
          <p:cNvPr id="6" name="Picture 18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9023" t="7462" r="5573" b="7159"/>
          <a:stretch>
            <a:fillRect/>
          </a:stretch>
        </p:blipFill>
        <p:spPr bwMode="auto">
          <a:xfrm rot="5400000">
            <a:off x="2651894" y="2106583"/>
            <a:ext cx="1534113" cy="19772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6146" y="2267284"/>
            <a:ext cx="1866900" cy="3771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9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607183" y="2267284"/>
            <a:ext cx="1866900" cy="3771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5453" y="3953885"/>
            <a:ext cx="1199999" cy="119999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811498">
            <a:off x="3915582" y="3829665"/>
            <a:ext cx="1578679" cy="1578679"/>
          </a:xfrm>
          <a:prstGeom prst="rect">
            <a:avLst/>
          </a:prstGeom>
        </p:spPr>
      </p:pic>
      <p:pic>
        <p:nvPicPr>
          <p:cNvPr id="13" name="Picture 12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67363" y="2267284"/>
            <a:ext cx="1866900" cy="3771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0168" y="4104719"/>
            <a:ext cx="997365" cy="99736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904" y="134770"/>
            <a:ext cx="2622350" cy="3496467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19151450">
            <a:off x="293497" y="910538"/>
            <a:ext cx="2767334" cy="1880193"/>
          </a:xfrm>
          <a:prstGeom prst="rect">
            <a:avLst/>
          </a:prstGeom>
        </p:spPr>
      </p:pic>
      <p:sp>
        <p:nvSpPr>
          <p:cNvPr id="9" name="Chord 8"/>
          <p:cNvSpPr/>
          <p:nvPr/>
        </p:nvSpPr>
        <p:spPr>
          <a:xfrm rot="17550687">
            <a:off x="1188080" y="1674053"/>
            <a:ext cx="723911" cy="647936"/>
          </a:xfrm>
          <a:prstGeom prst="chord">
            <a:avLst/>
          </a:prstGeom>
          <a:solidFill>
            <a:srgbClr val="363636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9" name="Group 38"/>
          <p:cNvGrpSpPr/>
          <p:nvPr/>
        </p:nvGrpSpPr>
        <p:grpSpPr>
          <a:xfrm>
            <a:off x="5899351" y="134770"/>
            <a:ext cx="2810636" cy="3496467"/>
            <a:chOff x="6145691" y="287170"/>
            <a:chExt cx="2810636" cy="3496467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59832" y="287170"/>
              <a:ext cx="2622350" cy="3496467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prstClr val="black"/>
                <a:schemeClr val="accent4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 rot="21105446">
              <a:off x="6145691" y="1264883"/>
              <a:ext cx="2810636" cy="1758598"/>
            </a:xfrm>
            <a:prstGeom prst="rect">
              <a:avLst/>
            </a:prstGeom>
          </p:spPr>
        </p:pic>
        <p:sp>
          <p:nvSpPr>
            <p:cNvPr id="32" name="Chord 31"/>
            <p:cNvSpPr/>
            <p:nvPr/>
          </p:nvSpPr>
          <p:spPr>
            <a:xfrm rot="17550687">
              <a:off x="7197356" y="1938978"/>
              <a:ext cx="723911" cy="647936"/>
            </a:xfrm>
            <a:prstGeom prst="chord">
              <a:avLst/>
            </a:prstGeom>
            <a:solidFill>
              <a:srgbClr val="363636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2943920" y="3237613"/>
            <a:ext cx="2749497" cy="3496467"/>
            <a:chOff x="2745819" y="134770"/>
            <a:chExt cx="2749497" cy="3496467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45819" y="134770"/>
              <a:ext cx="2622350" cy="3496467"/>
            </a:xfrm>
            <a:prstGeom prst="rect">
              <a:avLst/>
            </a:prstGeom>
          </p:spPr>
        </p:pic>
        <p:pic>
          <p:nvPicPr>
            <p:cNvPr id="41" name="Picture 40" descr="Screen shot 2011-11-02 at 12.40.12 PM.png"/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808135" y="1559288"/>
              <a:ext cx="2687181" cy="850676"/>
            </a:xfrm>
            <a:prstGeom prst="rect">
              <a:avLst/>
            </a:prstGeom>
          </p:spPr>
        </p:pic>
        <p:sp>
          <p:nvSpPr>
            <p:cNvPr id="21" name="Chord 20"/>
            <p:cNvSpPr/>
            <p:nvPr/>
          </p:nvSpPr>
          <p:spPr>
            <a:xfrm rot="17550687">
              <a:off x="3793860" y="1756768"/>
              <a:ext cx="723911" cy="647936"/>
            </a:xfrm>
            <a:prstGeom prst="chord">
              <a:avLst/>
            </a:prstGeom>
            <a:solidFill>
              <a:srgbClr val="363636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737" y="641024"/>
            <a:ext cx="3511377" cy="369618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962156">
            <a:off x="1702898" y="3786043"/>
            <a:ext cx="1070227" cy="1102334"/>
          </a:xfrm>
          <a:prstGeom prst="rect">
            <a:avLst/>
          </a:prstGeom>
        </p:spPr>
      </p:pic>
      <p:pic>
        <p:nvPicPr>
          <p:cNvPr id="6" name="Picture 21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692622" y="1694335"/>
            <a:ext cx="1312137" cy="6877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8361791">
            <a:off x="520897" y="3961801"/>
            <a:ext cx="2666802" cy="2587109"/>
          </a:xfrm>
          <a:prstGeom prst="rect">
            <a:avLst/>
          </a:prstGeom>
        </p:spPr>
      </p:pic>
      <p:pic>
        <p:nvPicPr>
          <p:cNvPr id="13" name="Picture 12" descr="Screen shot 2011-11-01 at 9.44.32 AM.png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980625" y="1694335"/>
            <a:ext cx="2475653" cy="3995192"/>
          </a:xfrm>
          <a:prstGeom prst="rect">
            <a:avLst/>
          </a:prstGeom>
        </p:spPr>
      </p:pic>
      <p:pic>
        <p:nvPicPr>
          <p:cNvPr id="15" name="Picture 14" descr="Screen shot 2011-11-01 at 9.46.46 AM.png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276537" y="1806860"/>
            <a:ext cx="1706983" cy="74177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>
            <a:lum bright="30000" contrast="61000"/>
            <a:alphaModFix/>
          </a:blip>
          <a:stretch>
            <a:fillRect/>
          </a:stretch>
        </p:blipFill>
        <p:spPr>
          <a:xfrm rot="20425411">
            <a:off x="5918996" y="2595936"/>
            <a:ext cx="1930087" cy="2323374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 rot="952915">
            <a:off x="5585497" y="2744391"/>
            <a:ext cx="542096" cy="59819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rcRect l="10407" r="44063"/>
          <a:stretch>
            <a:fillRect/>
          </a:stretch>
        </p:blipFill>
        <p:spPr>
          <a:xfrm>
            <a:off x="4042489" y="2459246"/>
            <a:ext cx="2168384" cy="3581400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 rot="7694885">
            <a:off x="3759996" y="4399290"/>
            <a:ext cx="688889" cy="448943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 rot="2009223">
            <a:off x="5703114" y="3905604"/>
            <a:ext cx="688889" cy="448943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 rot="2009223">
            <a:off x="4859269" y="3843275"/>
            <a:ext cx="2147887" cy="2240227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0" name="Oval 9"/>
          <p:cNvSpPr/>
          <p:nvPr/>
        </p:nvSpPr>
        <p:spPr>
          <a:xfrm rot="2009223">
            <a:off x="4868608" y="5541097"/>
            <a:ext cx="842698" cy="543544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9" name="Picture 8" descr="Screen shot 2011-11-01 at 1.42.50 PM.pn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4742133" y="4136843"/>
            <a:ext cx="1162697" cy="1975104"/>
          </a:xfrm>
          <a:prstGeom prst="rect">
            <a:avLst/>
          </a:prstGeom>
        </p:spPr>
      </p:pic>
      <p:sp>
        <p:nvSpPr>
          <p:cNvPr id="11" name="Oval 10"/>
          <p:cNvSpPr/>
          <p:nvPr/>
        </p:nvSpPr>
        <p:spPr>
          <a:xfrm rot="21052356" flipV="1">
            <a:off x="5150753" y="3999626"/>
            <a:ext cx="842698" cy="143380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12169">
            <a:off x="3889642" y="4206946"/>
            <a:ext cx="2030210" cy="1451123"/>
          </a:xfrm>
          <a:prstGeom prst="rect">
            <a:avLst/>
          </a:prstGeom>
        </p:spPr>
      </p:pic>
      <p:grpSp>
        <p:nvGrpSpPr>
          <p:cNvPr id="20" name="Group 19"/>
          <p:cNvGrpSpPr/>
          <p:nvPr/>
        </p:nvGrpSpPr>
        <p:grpSpPr>
          <a:xfrm>
            <a:off x="740783" y="1595263"/>
            <a:ext cx="943714" cy="944861"/>
            <a:chOff x="1476222" y="1481541"/>
            <a:chExt cx="1570911" cy="1605718"/>
          </a:xfrm>
        </p:grpSpPr>
        <p:sp>
          <p:nvSpPr>
            <p:cNvPr id="19" name="Rounded Rectangle 18"/>
            <p:cNvSpPr/>
            <p:nvPr/>
          </p:nvSpPr>
          <p:spPr>
            <a:xfrm rot="5400000">
              <a:off x="1918087" y="2630722"/>
              <a:ext cx="867354" cy="45719"/>
            </a:xfrm>
            <a:prstGeom prst="roundRect">
              <a:avLst/>
            </a:prstGeom>
            <a:blipFill rotWithShape="1">
              <a:blip r:embed="rId5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alphaModFix amt="78000"/>
              </a:blip>
              <a:tile tx="0" ty="0" sx="100000" sy="100000" flip="none" algn="tl"/>
            </a:blip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5" name="Picture 14" descr="Screen shot 2011-11-01 at 1.55.27 PM.png"/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b="49875"/>
            <a:stretch>
              <a:fillRect/>
            </a:stretch>
          </p:blipFill>
          <p:spPr>
            <a:xfrm>
              <a:off x="1476222" y="1481541"/>
              <a:ext cx="1570911" cy="1229131"/>
            </a:xfrm>
            <a:prstGeom prst="rect">
              <a:avLst/>
            </a:prstGeom>
          </p:spPr>
        </p:pic>
        <p:sp>
          <p:nvSpPr>
            <p:cNvPr id="18" name="Rounded Rectangle 17"/>
            <p:cNvSpPr/>
            <p:nvPr/>
          </p:nvSpPr>
          <p:spPr>
            <a:xfrm>
              <a:off x="1889591" y="2664202"/>
              <a:ext cx="867354" cy="185875"/>
            </a:xfrm>
            <a:prstGeom prst="roundRect">
              <a:avLst/>
            </a:prstGeom>
            <a:blipFill rotWithShape="1">
              <a:blip r:embed="rId5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alphaModFix amt="78000"/>
              </a:blip>
              <a:tile tx="0" ty="0" sx="100000" sy="100000" flip="none" algn="tl"/>
            </a:blip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1" name="Picture 20" descr="Screen shot 2011-11-01 at 1.55.27 PM.png"/>
          <p:cNvPicPr>
            <a:picLocks noChangeAspect="1"/>
          </p:cNvPicPr>
          <p:nvPr/>
        </p:nvPicPr>
        <p:blipFill>
          <a:blip r:embed="rId6">
            <a:clrChange>
              <a:clrFrom>
                <a:srgbClr val="FDFAF9"/>
              </a:clrFrom>
              <a:clrTo>
                <a:srgbClr val="FDFAF9">
                  <a:alpha val="0"/>
                </a:srgbClr>
              </a:clrTo>
            </a:clrChange>
          </a:blip>
          <a:srcRect r="-57541" b="28125"/>
          <a:stretch>
            <a:fillRect/>
          </a:stretch>
        </p:blipFill>
        <p:spPr>
          <a:xfrm>
            <a:off x="4063974" y="777419"/>
            <a:ext cx="1480222" cy="196407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527905">
            <a:off x="-1805931" y="2924815"/>
            <a:ext cx="1272606" cy="1272606"/>
          </a:xfrm>
          <a:prstGeom prst="rect">
            <a:avLst/>
          </a:prstGeom>
        </p:spPr>
      </p:pic>
      <p:grpSp>
        <p:nvGrpSpPr>
          <p:cNvPr id="50" name="Group 49"/>
          <p:cNvGrpSpPr/>
          <p:nvPr/>
        </p:nvGrpSpPr>
        <p:grpSpPr>
          <a:xfrm>
            <a:off x="193262" y="-76304"/>
            <a:ext cx="3776835" cy="4544966"/>
            <a:chOff x="683841" y="252359"/>
            <a:chExt cx="3776835" cy="4544966"/>
          </a:xfrm>
        </p:grpSpPr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5400000">
              <a:off x="1800664" y="252359"/>
              <a:ext cx="1524553" cy="1524553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t="17856"/>
            <a:stretch>
              <a:fillRect/>
            </a:stretch>
          </p:blipFill>
          <p:spPr>
            <a:xfrm>
              <a:off x="683841" y="1618589"/>
              <a:ext cx="3776835" cy="3178736"/>
            </a:xfrm>
            <a:prstGeom prst="rect">
              <a:avLst/>
            </a:prstGeom>
          </p:spPr>
        </p:pic>
        <p:sp>
          <p:nvSpPr>
            <p:cNvPr id="6" name="Rounded Rectangle 5"/>
            <p:cNvSpPr/>
            <p:nvPr/>
          </p:nvSpPr>
          <p:spPr>
            <a:xfrm>
              <a:off x="1639894" y="2475551"/>
              <a:ext cx="1810512" cy="1109176"/>
            </a:xfrm>
            <a:prstGeom prst="roundRect">
              <a:avLst>
                <a:gd name="adj" fmla="val 31162"/>
              </a:avLst>
            </a:prstGeom>
            <a:solidFill>
              <a:srgbClr val="C7CAD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3307759" y="1843892"/>
              <a:ext cx="362073" cy="535209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FF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1442780" y="1712612"/>
              <a:ext cx="362073" cy="535209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FF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1936987" y="2620226"/>
              <a:ext cx="1149860" cy="1109176"/>
            </a:xfrm>
            <a:prstGeom prst="roundRect">
              <a:avLst>
                <a:gd name="adj" fmla="val 31162"/>
              </a:avLst>
            </a:prstGeom>
            <a:solidFill>
              <a:srgbClr val="C7CAD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13" descr="Screen shot 2011-11-01 at 1.27.01 PM.png"/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768510" y="2459476"/>
              <a:ext cx="1446953" cy="1290277"/>
            </a:xfrm>
            <a:prstGeom prst="rect">
              <a:avLst/>
            </a:prstGeom>
          </p:spPr>
        </p:pic>
        <p:sp>
          <p:nvSpPr>
            <p:cNvPr id="17" name="Oval 16"/>
            <p:cNvSpPr/>
            <p:nvPr/>
          </p:nvSpPr>
          <p:spPr>
            <a:xfrm>
              <a:off x="916410" y="2245029"/>
              <a:ext cx="526370" cy="182298"/>
            </a:xfrm>
            <a:prstGeom prst="ellipse">
              <a:avLst/>
            </a:prstGeom>
            <a:solidFill>
              <a:srgbClr val="C7CAD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1036656" y="2365279"/>
              <a:ext cx="526370" cy="182298"/>
            </a:xfrm>
            <a:prstGeom prst="ellipse">
              <a:avLst/>
            </a:prstGeom>
            <a:solidFill>
              <a:srgbClr val="C7CAD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1149195" y="2509954"/>
              <a:ext cx="293585" cy="182298"/>
            </a:xfrm>
            <a:prstGeom prst="ellipse">
              <a:avLst/>
            </a:prstGeom>
            <a:solidFill>
              <a:srgbClr val="C7CAD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>
              <a:off x="1044363" y="2196179"/>
              <a:ext cx="293585" cy="182298"/>
            </a:xfrm>
            <a:prstGeom prst="ellipse">
              <a:avLst/>
            </a:prstGeom>
            <a:solidFill>
              <a:srgbClr val="C7CAD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 flipV="1">
              <a:off x="1872680" y="3809777"/>
              <a:ext cx="448056" cy="548640"/>
            </a:xfrm>
            <a:prstGeom prst="rect">
              <a:avLst/>
            </a:prstGeom>
            <a:solidFill>
              <a:srgbClr val="C7CAD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 flipV="1">
              <a:off x="2716391" y="3849652"/>
              <a:ext cx="448056" cy="548640"/>
            </a:xfrm>
            <a:prstGeom prst="rect">
              <a:avLst/>
            </a:prstGeom>
            <a:solidFill>
              <a:srgbClr val="C7CAD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 rot="6964374">
              <a:off x="3618779" y="2852620"/>
              <a:ext cx="255077" cy="412734"/>
            </a:xfrm>
            <a:prstGeom prst="ellipse">
              <a:avLst/>
            </a:prstGeom>
            <a:solidFill>
              <a:srgbClr val="C7CAD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/>
            <p:cNvSpPr/>
            <p:nvPr/>
          </p:nvSpPr>
          <p:spPr>
            <a:xfrm rot="14021880">
              <a:off x="3600114" y="2867170"/>
              <a:ext cx="526370" cy="182298"/>
            </a:xfrm>
            <a:prstGeom prst="ellipse">
              <a:avLst/>
            </a:prstGeom>
            <a:solidFill>
              <a:srgbClr val="C7CAD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 rot="10274790">
              <a:off x="3786826" y="3088557"/>
              <a:ext cx="293585" cy="182298"/>
            </a:xfrm>
            <a:prstGeom prst="ellipse">
              <a:avLst/>
            </a:prstGeom>
            <a:solidFill>
              <a:srgbClr val="C7CAD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 rot="10274790">
              <a:off x="3818979" y="2976129"/>
              <a:ext cx="293585" cy="182298"/>
            </a:xfrm>
            <a:prstGeom prst="ellipse">
              <a:avLst/>
            </a:prstGeom>
            <a:solidFill>
              <a:srgbClr val="C7CAD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9" name="Picture 48"/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b="5244"/>
            <a:stretch>
              <a:fillRect/>
            </a:stretch>
          </p:blipFill>
          <p:spPr>
            <a:xfrm>
              <a:off x="2155836" y="2708327"/>
              <a:ext cx="805023" cy="728481"/>
            </a:xfrm>
            <a:prstGeom prst="rect">
              <a:avLst/>
            </a:prstGeom>
          </p:spPr>
        </p:pic>
      </p:grpSp>
      <p:grpSp>
        <p:nvGrpSpPr>
          <p:cNvPr id="51" name="Group 50"/>
          <p:cNvGrpSpPr/>
          <p:nvPr/>
        </p:nvGrpSpPr>
        <p:grpSpPr>
          <a:xfrm>
            <a:off x="4461781" y="-53569"/>
            <a:ext cx="3776835" cy="4544966"/>
            <a:chOff x="683841" y="252359"/>
            <a:chExt cx="3776835" cy="4544966"/>
          </a:xfrm>
        </p:grpSpPr>
        <p:pic>
          <p:nvPicPr>
            <p:cNvPr id="52" name="Picture 5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5400000">
              <a:off x="1800664" y="252359"/>
              <a:ext cx="1524553" cy="1524553"/>
            </a:xfrm>
            <a:prstGeom prst="rect">
              <a:avLst/>
            </a:prstGeom>
          </p:spPr>
        </p:pic>
        <p:pic>
          <p:nvPicPr>
            <p:cNvPr id="53" name="Picture 52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t="17856"/>
            <a:stretch>
              <a:fillRect/>
            </a:stretch>
          </p:blipFill>
          <p:spPr>
            <a:xfrm>
              <a:off x="683841" y="1618589"/>
              <a:ext cx="3776835" cy="3178736"/>
            </a:xfrm>
            <a:prstGeom prst="rect">
              <a:avLst/>
            </a:prstGeom>
          </p:spPr>
        </p:pic>
        <p:sp>
          <p:nvSpPr>
            <p:cNvPr id="54" name="Rounded Rectangle 53"/>
            <p:cNvSpPr/>
            <p:nvPr/>
          </p:nvSpPr>
          <p:spPr>
            <a:xfrm>
              <a:off x="1639894" y="2475551"/>
              <a:ext cx="1810512" cy="1109176"/>
            </a:xfrm>
            <a:prstGeom prst="roundRect">
              <a:avLst>
                <a:gd name="adj" fmla="val 31162"/>
              </a:avLst>
            </a:prstGeom>
            <a:solidFill>
              <a:srgbClr val="C7CAD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3307759" y="1843892"/>
              <a:ext cx="362073" cy="535209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FF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/>
            <p:cNvSpPr/>
            <p:nvPr/>
          </p:nvSpPr>
          <p:spPr>
            <a:xfrm>
              <a:off x="1442780" y="1712612"/>
              <a:ext cx="362073" cy="535209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FF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ounded Rectangle 56"/>
            <p:cNvSpPr/>
            <p:nvPr/>
          </p:nvSpPr>
          <p:spPr>
            <a:xfrm>
              <a:off x="1936987" y="2620226"/>
              <a:ext cx="1149860" cy="1109176"/>
            </a:xfrm>
            <a:prstGeom prst="roundRect">
              <a:avLst>
                <a:gd name="adj" fmla="val 31162"/>
              </a:avLst>
            </a:prstGeom>
            <a:solidFill>
              <a:srgbClr val="C7CAD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/>
            <p:cNvSpPr/>
            <p:nvPr/>
          </p:nvSpPr>
          <p:spPr>
            <a:xfrm>
              <a:off x="916410" y="2245029"/>
              <a:ext cx="526370" cy="182298"/>
            </a:xfrm>
            <a:prstGeom prst="ellipse">
              <a:avLst/>
            </a:prstGeom>
            <a:solidFill>
              <a:srgbClr val="C7CAD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/>
            <p:cNvSpPr/>
            <p:nvPr/>
          </p:nvSpPr>
          <p:spPr>
            <a:xfrm>
              <a:off x="1036656" y="2365279"/>
              <a:ext cx="526370" cy="182298"/>
            </a:xfrm>
            <a:prstGeom prst="ellipse">
              <a:avLst/>
            </a:prstGeom>
            <a:solidFill>
              <a:srgbClr val="C7CAD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/>
            <p:cNvSpPr/>
            <p:nvPr/>
          </p:nvSpPr>
          <p:spPr>
            <a:xfrm>
              <a:off x="1149195" y="2509954"/>
              <a:ext cx="293585" cy="182298"/>
            </a:xfrm>
            <a:prstGeom prst="ellipse">
              <a:avLst/>
            </a:prstGeom>
            <a:solidFill>
              <a:srgbClr val="C7CAD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/>
            <p:cNvSpPr/>
            <p:nvPr/>
          </p:nvSpPr>
          <p:spPr>
            <a:xfrm>
              <a:off x="1044363" y="2196179"/>
              <a:ext cx="293585" cy="182298"/>
            </a:xfrm>
            <a:prstGeom prst="ellipse">
              <a:avLst/>
            </a:prstGeom>
            <a:solidFill>
              <a:srgbClr val="C7CAD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/>
            <p:cNvSpPr/>
            <p:nvPr/>
          </p:nvSpPr>
          <p:spPr>
            <a:xfrm flipV="1">
              <a:off x="1872680" y="3809777"/>
              <a:ext cx="448056" cy="548640"/>
            </a:xfrm>
            <a:prstGeom prst="rect">
              <a:avLst/>
            </a:prstGeom>
            <a:solidFill>
              <a:srgbClr val="C7CAD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3"/>
            <p:cNvSpPr/>
            <p:nvPr/>
          </p:nvSpPr>
          <p:spPr>
            <a:xfrm flipV="1">
              <a:off x="2716391" y="3849652"/>
              <a:ext cx="448056" cy="548640"/>
            </a:xfrm>
            <a:prstGeom prst="rect">
              <a:avLst/>
            </a:prstGeom>
            <a:solidFill>
              <a:srgbClr val="C7CAD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/>
            <p:cNvSpPr/>
            <p:nvPr/>
          </p:nvSpPr>
          <p:spPr>
            <a:xfrm rot="6964374">
              <a:off x="3618779" y="2852620"/>
              <a:ext cx="255077" cy="412734"/>
            </a:xfrm>
            <a:prstGeom prst="ellipse">
              <a:avLst/>
            </a:prstGeom>
            <a:solidFill>
              <a:srgbClr val="C7CAD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/>
            <p:cNvSpPr/>
            <p:nvPr/>
          </p:nvSpPr>
          <p:spPr>
            <a:xfrm rot="14021880">
              <a:off x="3600114" y="2867170"/>
              <a:ext cx="526370" cy="182298"/>
            </a:xfrm>
            <a:prstGeom prst="ellipse">
              <a:avLst/>
            </a:prstGeom>
            <a:solidFill>
              <a:srgbClr val="C7CAD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/>
            <p:cNvSpPr/>
            <p:nvPr/>
          </p:nvSpPr>
          <p:spPr>
            <a:xfrm rot="10274790">
              <a:off x="3786826" y="3088557"/>
              <a:ext cx="293585" cy="182298"/>
            </a:xfrm>
            <a:prstGeom prst="ellipse">
              <a:avLst/>
            </a:prstGeom>
            <a:solidFill>
              <a:srgbClr val="C7CAD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/>
            <p:cNvSpPr/>
            <p:nvPr/>
          </p:nvSpPr>
          <p:spPr>
            <a:xfrm rot="10274790">
              <a:off x="3818979" y="2976129"/>
              <a:ext cx="293585" cy="182298"/>
            </a:xfrm>
            <a:prstGeom prst="ellipse">
              <a:avLst/>
            </a:prstGeom>
            <a:solidFill>
              <a:srgbClr val="C7CAD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807508" y="2057217"/>
            <a:ext cx="3776835" cy="3178736"/>
            <a:chOff x="683841" y="1618589"/>
            <a:chExt cx="3776835" cy="3178736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t="17856"/>
            <a:stretch>
              <a:fillRect/>
            </a:stretch>
          </p:blipFill>
          <p:spPr>
            <a:xfrm>
              <a:off x="683841" y="1618589"/>
              <a:ext cx="3776835" cy="3178736"/>
            </a:xfrm>
            <a:prstGeom prst="rect">
              <a:avLst/>
            </a:prstGeom>
          </p:spPr>
        </p:pic>
        <p:sp>
          <p:nvSpPr>
            <p:cNvPr id="7" name="Rounded Rectangle 6"/>
            <p:cNvSpPr/>
            <p:nvPr/>
          </p:nvSpPr>
          <p:spPr>
            <a:xfrm>
              <a:off x="1639894" y="2475551"/>
              <a:ext cx="1810512" cy="1109176"/>
            </a:xfrm>
            <a:prstGeom prst="roundRect">
              <a:avLst>
                <a:gd name="adj" fmla="val 31162"/>
              </a:avLst>
            </a:prstGeom>
            <a:solidFill>
              <a:srgbClr val="C7CAD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3307759" y="1843892"/>
              <a:ext cx="362073" cy="535209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FF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1442780" y="1712612"/>
              <a:ext cx="362073" cy="535209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FF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1936987" y="2620226"/>
              <a:ext cx="1149860" cy="1109176"/>
            </a:xfrm>
            <a:prstGeom prst="roundRect">
              <a:avLst>
                <a:gd name="adj" fmla="val 31162"/>
              </a:avLst>
            </a:prstGeom>
            <a:solidFill>
              <a:srgbClr val="C7CAD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10" descr="Screen shot 2011-11-01 at 1.27.01 PM.png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768510" y="2459476"/>
              <a:ext cx="1446953" cy="1290277"/>
            </a:xfrm>
            <a:prstGeom prst="rect">
              <a:avLst/>
            </a:prstGeom>
          </p:spPr>
        </p:pic>
        <p:sp>
          <p:nvSpPr>
            <p:cNvPr id="12" name="Oval 11"/>
            <p:cNvSpPr/>
            <p:nvPr/>
          </p:nvSpPr>
          <p:spPr>
            <a:xfrm>
              <a:off x="916410" y="2245029"/>
              <a:ext cx="526370" cy="182298"/>
            </a:xfrm>
            <a:prstGeom prst="ellipse">
              <a:avLst/>
            </a:prstGeom>
            <a:solidFill>
              <a:srgbClr val="C7CAD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1036656" y="2365279"/>
              <a:ext cx="526370" cy="182298"/>
            </a:xfrm>
            <a:prstGeom prst="ellipse">
              <a:avLst/>
            </a:prstGeom>
            <a:solidFill>
              <a:srgbClr val="C7CAD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1149195" y="2509954"/>
              <a:ext cx="293585" cy="182298"/>
            </a:xfrm>
            <a:prstGeom prst="ellipse">
              <a:avLst/>
            </a:prstGeom>
            <a:solidFill>
              <a:srgbClr val="C7CAD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1044363" y="2196179"/>
              <a:ext cx="293585" cy="182298"/>
            </a:xfrm>
            <a:prstGeom prst="ellipse">
              <a:avLst/>
            </a:prstGeom>
            <a:solidFill>
              <a:srgbClr val="C7CAD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 flipV="1">
              <a:off x="1872680" y="3809777"/>
              <a:ext cx="448056" cy="548640"/>
            </a:xfrm>
            <a:prstGeom prst="rect">
              <a:avLst/>
            </a:prstGeom>
            <a:solidFill>
              <a:srgbClr val="C7CAD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 flipV="1">
              <a:off x="2716391" y="3849652"/>
              <a:ext cx="448056" cy="548640"/>
            </a:xfrm>
            <a:prstGeom prst="rect">
              <a:avLst/>
            </a:prstGeom>
            <a:solidFill>
              <a:srgbClr val="C7CAD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 rot="6964374">
              <a:off x="3618779" y="2852620"/>
              <a:ext cx="255077" cy="412734"/>
            </a:xfrm>
            <a:prstGeom prst="ellipse">
              <a:avLst/>
            </a:prstGeom>
            <a:solidFill>
              <a:srgbClr val="C7CAD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 rot="14021880">
              <a:off x="3600114" y="2867170"/>
              <a:ext cx="526370" cy="182298"/>
            </a:xfrm>
            <a:prstGeom prst="ellipse">
              <a:avLst/>
            </a:prstGeom>
            <a:solidFill>
              <a:srgbClr val="C7CAD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 rot="10274790">
              <a:off x="3786826" y="3088557"/>
              <a:ext cx="293585" cy="182298"/>
            </a:xfrm>
            <a:prstGeom prst="ellipse">
              <a:avLst/>
            </a:prstGeom>
            <a:solidFill>
              <a:srgbClr val="C7CAD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 rot="10274790">
              <a:off x="3818979" y="2976129"/>
              <a:ext cx="293585" cy="182298"/>
            </a:xfrm>
            <a:prstGeom prst="ellipse">
              <a:avLst/>
            </a:prstGeom>
            <a:solidFill>
              <a:srgbClr val="C7CAD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b="5244"/>
            <a:stretch>
              <a:fillRect/>
            </a:stretch>
          </p:blipFill>
          <p:spPr>
            <a:xfrm>
              <a:off x="2155836" y="2708327"/>
              <a:ext cx="805023" cy="72848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4504" y="0"/>
            <a:ext cx="5456993" cy="404727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7997" b="82159"/>
          <a:stretch>
            <a:fillRect/>
          </a:stretch>
        </p:blipFill>
        <p:spPr>
          <a:xfrm>
            <a:off x="-583599" y="4321586"/>
            <a:ext cx="4626088" cy="49566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2489" y="2536904"/>
            <a:ext cx="4079273" cy="356936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24909</TotalTime>
  <Words>3</Words>
  <Application>Microsoft Macintosh PowerPoint</Application>
  <PresentationFormat>On-screen Show (4:3)</PresentationFormat>
  <Paragraphs>3</Paragraphs>
  <Slides>14</Slides>
  <Notes>0</Notes>
  <HiddenSlides>0</HiddenSlides>
  <MMClips>0</MMClips>
  <ScaleCrop>false</ScaleCrop>
  <HeadingPairs>
    <vt:vector size="4" baseType="variant">
      <vt:variant>
        <vt:lpstr>Design Template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Company>Stanford University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Stephanie Nicholson</dc:creator>
  <cp:lastModifiedBy>Stephanie Nicholson</cp:lastModifiedBy>
  <cp:revision>8</cp:revision>
  <dcterms:created xsi:type="dcterms:W3CDTF">2011-11-16T21:19:57Z</dcterms:created>
  <dcterms:modified xsi:type="dcterms:W3CDTF">2011-11-25T03:00:01Z</dcterms:modified>
</cp:coreProperties>
</file>